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19" r:id="rId2"/>
    <p:sldId id="407" r:id="rId3"/>
    <p:sldId id="410" r:id="rId4"/>
    <p:sldId id="455" r:id="rId5"/>
    <p:sldId id="456" r:id="rId6"/>
    <p:sldId id="457" r:id="rId7"/>
    <p:sldId id="415" r:id="rId8"/>
    <p:sldId id="420" r:id="rId9"/>
    <p:sldId id="427" r:id="rId10"/>
    <p:sldId id="428" r:id="rId11"/>
    <p:sldId id="426" r:id="rId12"/>
    <p:sldId id="431" r:id="rId13"/>
    <p:sldId id="458" r:id="rId14"/>
    <p:sldId id="438" r:id="rId15"/>
    <p:sldId id="440" r:id="rId16"/>
    <p:sldId id="439" r:id="rId17"/>
    <p:sldId id="459" r:id="rId18"/>
    <p:sldId id="460" r:id="rId19"/>
    <p:sldId id="442" r:id="rId20"/>
    <p:sldId id="433" r:id="rId21"/>
    <p:sldId id="435" r:id="rId22"/>
    <p:sldId id="437" r:id="rId23"/>
    <p:sldId id="445" r:id="rId24"/>
    <p:sldId id="446" r:id="rId25"/>
    <p:sldId id="447" r:id="rId26"/>
    <p:sldId id="448" r:id="rId27"/>
    <p:sldId id="451" r:id="rId28"/>
    <p:sldId id="452" r:id="rId29"/>
    <p:sldId id="43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395"/>
  </p:normalViewPr>
  <p:slideViewPr>
    <p:cSldViewPr snapToGrid="0">
      <p:cViewPr varScale="1">
        <p:scale>
          <a:sx n="64" d="100"/>
          <a:sy n="64" d="100"/>
        </p:scale>
        <p:origin x="90" y="3702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77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39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8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66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eMAdams/status/9921041707893882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witter.com/search?q=#Blocktober&amp;f=images&amp;src=tyah&amp;lang=e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yfalmouth.falmouth.ac.u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Game Development, A Proof of concept can be used:</a:t>
            </a:r>
          </a:p>
          <a:p>
            <a:pPr marL="1143000" lvl="1" indent="-457200"/>
            <a:r>
              <a:rPr lang="en-GB" dirty="0"/>
              <a:t>To seek funding</a:t>
            </a:r>
          </a:p>
          <a:p>
            <a:pPr marL="1143000" lvl="1" indent="-457200"/>
            <a:r>
              <a:rPr lang="en-GB" dirty="0"/>
              <a:t>Test out a process or technology</a:t>
            </a:r>
          </a:p>
          <a:p>
            <a:pPr marL="1143000" lvl="1" indent="-457200"/>
            <a:r>
              <a:rPr lang="en-GB" dirty="0"/>
              <a:t>Verify the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This means that the Game doesn’t need to be ‘finished’, but there is enough there to get an understanding of what the finished product could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Remember – the games you play at home are finished. The games you make are </a:t>
            </a:r>
            <a:r>
              <a:rPr lang="en-GB" dirty="0">
                <a:hlinkClick r:id="rId3"/>
              </a:rPr>
              <a:t>work-in-progress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#blocktober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What is Proof of Concept?</a:t>
            </a:r>
          </a:p>
        </p:txBody>
      </p:sp>
    </p:spTree>
    <p:extLst>
      <p:ext uri="{BB962C8B-B14F-4D97-AF65-F5344CB8AC3E}">
        <p14:creationId xmlns:p14="http://schemas.microsoft.com/office/powerpoint/2010/main" val="206891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92045"/>
              </p:ext>
            </p:extLst>
          </p:nvPr>
        </p:nvGraphicFramePr>
        <p:xfrm>
          <a:off x="954303" y="1325880"/>
          <a:ext cx="10455819" cy="340995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6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professional attributes and illustrate how they are relevant to your practice.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7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the suitable development practices, project management approaches, and version control tools in the execution of a collaborative project.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Deliver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D</a:t>
                      </a:r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escribe how to create and test prototypes in order to deliver an interesting experience.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https://learningspace.falmouth.ac.uk/course/view.php?id=3958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88C6-37C5-9448-82A9-F4FEB04B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D64-29CA-634B-AC73-0F58E655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1 – Studio Practice – </a:t>
            </a:r>
            <a:r>
              <a:rPr lang="en-US" b="1" dirty="0"/>
              <a:t>70%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2 – Evaluation –</a:t>
            </a:r>
            <a:r>
              <a:rPr lang="en-US" b="1" dirty="0"/>
              <a:t> 30%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 </a:t>
            </a:r>
            <a:r>
              <a:rPr lang="en-US" dirty="0" err="1"/>
              <a:t>MyFalmouth</a:t>
            </a:r>
            <a:r>
              <a:rPr lang="en-US" dirty="0"/>
              <a:t> for Deadlines - </a:t>
            </a:r>
            <a:r>
              <a:rPr lang="en-GB" dirty="0">
                <a:hlinkClick r:id="rId2"/>
              </a:rPr>
              <a:t>https://myfalmouth.falmouth.ac.uk/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Expo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GB" dirty="0"/>
              <a:t>More about this soon!</a:t>
            </a:r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5A17-B1B7-9F4D-BAA0-BEAB1F96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03" y="871379"/>
            <a:ext cx="8328845" cy="50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9D4F2CC7-2F42-8746-AD00-CB33F419E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9" y="994406"/>
            <a:ext cx="7782341" cy="52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3EE18041-ECFF-0B43-9DD0-28C7857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" y="994406"/>
            <a:ext cx="9879772" cy="49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demo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write a 1500-word evaluation of your work on your game development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reflect on:</a:t>
            </a:r>
          </a:p>
          <a:p>
            <a:pPr marL="1143000" lvl="1" indent="-457200"/>
            <a:r>
              <a:rPr lang="en-US" dirty="0"/>
              <a:t>Progress on the development of the game</a:t>
            </a:r>
          </a:p>
          <a:p>
            <a:pPr marL="1600200" lvl="2" indent="-457200"/>
            <a:r>
              <a:rPr lang="en-US" dirty="0"/>
              <a:t>How it is going</a:t>
            </a:r>
          </a:p>
          <a:p>
            <a:pPr marL="1600200" lvl="2" indent="-457200"/>
            <a:r>
              <a:rPr lang="en-US" dirty="0"/>
              <a:t>Your contribution to it</a:t>
            </a:r>
          </a:p>
          <a:p>
            <a:pPr marL="1143000" lvl="1" indent="-457200"/>
            <a:r>
              <a:rPr lang="en-US" dirty="0"/>
              <a:t>Think forward to what you would do differently next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create a list of actions for next year, these should be </a:t>
            </a:r>
            <a:r>
              <a:rPr lang="en-US" b="1" dirty="0"/>
              <a:t>SMART</a:t>
            </a:r>
            <a:r>
              <a:rPr lang="en-US" dirty="0"/>
              <a:t> in nature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5461A8C2-51CC-FA4E-8D63-C21012FA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" y="789822"/>
            <a:ext cx="8525425" cy="5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Evaluations are an extremely important part of the learning process and should not be taken lightly:</a:t>
            </a:r>
          </a:p>
          <a:p>
            <a:pPr marL="1143000" lvl="1" indent="-457200"/>
            <a:r>
              <a:rPr lang="en-US" dirty="0"/>
              <a:t>You must critically appraise both your work and your approach to and understanding of that work.</a:t>
            </a:r>
          </a:p>
          <a:p>
            <a:pPr marL="1143000" lvl="1" indent="-457200"/>
            <a:r>
              <a:rPr lang="en-US" dirty="0"/>
              <a:t>Do not write a narrative. Pick 3-5 points you consider to be important and explore these in depth critically and reflectively. </a:t>
            </a:r>
          </a:p>
          <a:p>
            <a:pPr marL="1143000" lvl="1" indent="-457200"/>
            <a:r>
              <a:rPr lang="en-US" dirty="0"/>
              <a:t>As you work on your projects, make a note of interesting points that the evaluation may discuss</a:t>
            </a:r>
          </a:p>
          <a:p>
            <a:pPr marL="1143000" lvl="1" indent="-457200"/>
            <a:r>
              <a:rPr lang="en-US" dirty="0"/>
              <a:t>Include a plan or set of actions that will help you to complete the development in 2nd year. These should arise from your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</a:p>
        </p:txBody>
      </p:sp>
    </p:spTree>
    <p:extLst>
      <p:ext uri="{BB962C8B-B14F-4D97-AF65-F5344CB8AC3E}">
        <p14:creationId xmlns:p14="http://schemas.microsoft.com/office/powerpoint/2010/main" val="2549294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Culture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3" y="520562"/>
            <a:ext cx="4993861" cy="28090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1467D-AEC7-034F-BBA5-C55F6671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0562"/>
            <a:ext cx="4993862" cy="280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F9B1-50CA-B541-B6B1-19CB0DB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09" y="3528392"/>
            <a:ext cx="4740964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Jeff Howard – Game Design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2" y="612749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err="1"/>
              <a:t>Dr.</a:t>
            </a:r>
            <a:r>
              <a:rPr lang="en-GB" dirty="0"/>
              <a:t> Jeff Howard specialises in occult, metal, and Gothic themes and mechanics in games.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His theory and practice converge in his work as lead designer of Arcana, as Chief Creative Officer of </a:t>
            </a:r>
            <a:r>
              <a:rPr lang="en-GB" sz="2265" dirty="0" err="1"/>
              <a:t>ArcanaForge</a:t>
            </a:r>
            <a:r>
              <a:rPr lang="en-GB" sz="2265" dirty="0"/>
              <a:t>, LLC, and as a worldbuilding consultant for Apocalypse Studios on </a:t>
            </a:r>
            <a:r>
              <a:rPr lang="en-GB" sz="2265" dirty="0" err="1"/>
              <a:t>Deadhaus</a:t>
            </a:r>
            <a:r>
              <a:rPr lang="en-GB" sz="2265" dirty="0"/>
              <a:t> Sonata. He is the author of Game Magic: A Game Designer’s Guide to Magic Systems in Theory and Practice and  Quests: Design, Theory, and History in Games and Narratives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3751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jeff.howard@falmouth.ac.uk</a:t>
            </a:r>
            <a:endParaRPr lang="en-US" sz="2400" dirty="0"/>
          </a:p>
        </p:txBody>
      </p:sp>
      <p:pic>
        <p:nvPicPr>
          <p:cNvPr id="4" name="Picture 3" descr="A person in a dark room&#10;&#10;Description automatically generated">
            <a:extLst>
              <a:ext uri="{FF2B5EF4-FFF2-40B4-BE49-F238E27FC236}">
                <a16:creationId xmlns:a16="http://schemas.microsoft.com/office/drawing/2014/main" id="{02FF36AE-404B-1940-8C6A-886F03B13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17" y="612749"/>
            <a:ext cx="3751925" cy="37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6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1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https://learningspace.falmouth.ac.uk/course/view.php?id=3958 </a:t>
            </a:r>
            <a:endParaRPr lang="en-GB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deliver an engaging digital product using specialist skills and multidisciplinary collaboration in an industry-standard context.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 in multi-skilled teams to make a proof of concept of a digital product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gain hands-on experience of the development pipeline and of production in an ‘agile’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course team reinforce iterative methods as they supervise and monitor the work-in-progress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By the end of the module, your team should have a small functional proof of concept.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10801</TotalTime>
  <Words>954</Words>
  <Application>Microsoft Office PowerPoint</Application>
  <PresentationFormat>Widescreen</PresentationFormat>
  <Paragraphs>115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336</cp:revision>
  <dcterms:created xsi:type="dcterms:W3CDTF">2017-09-13T20:00:56Z</dcterms:created>
  <dcterms:modified xsi:type="dcterms:W3CDTF">2020-01-27T19:57:13Z</dcterms:modified>
</cp:coreProperties>
</file>